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91" r:id="rId4"/>
    <p:sldId id="292" r:id="rId5"/>
    <p:sldId id="258" r:id="rId6"/>
    <p:sldId id="281" r:id="rId7"/>
    <p:sldId id="288" r:id="rId8"/>
    <p:sldId id="302" r:id="rId9"/>
    <p:sldId id="289" r:id="rId10"/>
    <p:sldId id="290" r:id="rId11"/>
    <p:sldId id="293" r:id="rId12"/>
    <p:sldId id="260" r:id="rId13"/>
    <p:sldId id="284" r:id="rId14"/>
    <p:sldId id="303" r:id="rId15"/>
    <p:sldId id="285" r:id="rId16"/>
    <p:sldId id="286" r:id="rId17"/>
    <p:sldId id="282" r:id="rId18"/>
    <p:sldId id="296" r:id="rId19"/>
    <p:sldId id="294" r:id="rId20"/>
    <p:sldId id="263" r:id="rId21"/>
    <p:sldId id="287" r:id="rId22"/>
    <p:sldId id="313" r:id="rId23"/>
    <p:sldId id="266" r:id="rId24"/>
    <p:sldId id="297" r:id="rId25"/>
    <p:sldId id="298" r:id="rId26"/>
    <p:sldId id="267" r:id="rId27"/>
    <p:sldId id="270" r:id="rId28"/>
    <p:sldId id="299" r:id="rId29"/>
    <p:sldId id="271" r:id="rId30"/>
    <p:sldId id="307" r:id="rId31"/>
    <p:sldId id="308" r:id="rId32"/>
    <p:sldId id="312" r:id="rId33"/>
    <p:sldId id="305" r:id="rId34"/>
    <p:sldId id="272" r:id="rId35"/>
    <p:sldId id="309" r:id="rId36"/>
    <p:sldId id="310" r:id="rId37"/>
    <p:sldId id="311" r:id="rId38"/>
    <p:sldId id="276" r:id="rId39"/>
    <p:sldId id="277" r:id="rId40"/>
    <p:sldId id="300" r:id="rId41"/>
    <p:sldId id="304" r:id="rId42"/>
    <p:sldId id="273" r:id="rId43"/>
    <p:sldId id="274" r:id="rId44"/>
    <p:sldId id="275" r:id="rId45"/>
    <p:sldId id="301" r:id="rId46"/>
    <p:sldId id="28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25.3.2019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EU legislation requires the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costs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costs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accessibility,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 that optimizes more pedestrian-friendly walking routes by minimizing exposure to traffic noise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walks to local public transport hubs (stations)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quiet path routing method as a stand-alone proof-of-concept (POC) quiet path planner app with a web user interface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 with the service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application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938528"/>
            <a:ext cx="7886700" cy="3060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The best possible outcome of the study would be to facilitate both: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" sz="1800" dirty="0">
                <a:latin typeface="Dotum" panose="020B0600000101010101" pitchFamily="34" charset="-127"/>
                <a:ea typeface="Dotum" panose="020B0600000101010101" pitchFamily="34" charset="-127"/>
              </a:rPr>
              <a:t>City planners to discover areal needs for improving walking conditions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" sz="1800" dirty="0">
                <a:latin typeface="Dotum" panose="020B0600000101010101" pitchFamily="34" charset="-127"/>
                <a:ea typeface="Dotum" panose="020B0600000101010101" pitchFamily="34" charset="-127"/>
              </a:rPr>
              <a:t>Citizens to choose healthier (i.e. quieter) walking routes during their daily mobility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2073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manipulating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4136" y="381382"/>
            <a:ext cx="4644709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5439" y="521541"/>
            <a:ext cx="500922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6116"/>
            <a:ext cx="3185361" cy="573230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Focus on areal/neighborhood level pedestrian activity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Avoid overly complex analysis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Majority of the walking gets still assessed</a:t>
            </a:r>
            <a:endParaRPr lang="en-US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exposures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the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32"/>
          <a:stretch/>
        </p:blipFill>
        <p:spPr>
          <a:xfrm>
            <a:off x="281374" y="1421368"/>
            <a:ext cx="4220291" cy="45151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5" y="1421368"/>
            <a:ext cx="4515198" cy="4515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the walking route</a:t>
            </a:r>
          </a:p>
        </p:txBody>
      </p:sp>
    </p:spTree>
    <p:extLst>
      <p:ext uri="{BB962C8B-B14F-4D97-AF65-F5344CB8AC3E}">
        <p14:creationId xmlns:p14="http://schemas.microsoft.com/office/powerpoint/2010/main" val="18689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01974" y="178421"/>
            <a:ext cx="4744861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the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01B1161-B248-984F-958F-4E98062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1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(920 m / 11.5 min)</a:t>
            </a:r>
            <a:endParaRPr lang="en-US" sz="2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03940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4DA0B-6116-724C-8044-8A349A37854E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2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(854 m / 10.7 min)</a:t>
            </a:r>
          </a:p>
        </p:txBody>
      </p:sp>
    </p:spTree>
    <p:extLst>
      <p:ext uri="{BB962C8B-B14F-4D97-AF65-F5344CB8AC3E}">
        <p14:creationId xmlns:p14="http://schemas.microsoft.com/office/powerpoint/2010/main" val="30130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TECHNICAL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igraph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Python library would be a lot faster, but not as convenient as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+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Computing power &amp; memory from CSC’s Taito supercluster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“one line” setup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shown (on the map)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4104"/>
            <a:ext cx="7420828" cy="45248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the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4859</TotalTime>
  <Words>2525</Words>
  <Application>Microsoft Macintosh PowerPoint</Application>
  <PresentationFormat>On-screen Show (4:3)</PresentationFormat>
  <Paragraphs>247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PowerPoint Presentation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CONSIDERATIONS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675</cp:revision>
  <cp:lastPrinted>2019-03-20T11:48:32Z</cp:lastPrinted>
  <dcterms:created xsi:type="dcterms:W3CDTF">2019-02-26T06:00:22Z</dcterms:created>
  <dcterms:modified xsi:type="dcterms:W3CDTF">2019-03-25T12:49:47Z</dcterms:modified>
</cp:coreProperties>
</file>